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56" d="100"/>
          <a:sy n="56" d="100"/>
        </p:scale>
        <p:origin x="-2178" y="2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944" y="1878914"/>
            <a:ext cx="4888112" cy="3624419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944" y="5613402"/>
            <a:ext cx="4888112" cy="19811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11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0" y="6195762"/>
            <a:ext cx="5829993" cy="117232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419" y="1008599"/>
            <a:ext cx="5525174" cy="464264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7379274"/>
            <a:ext cx="5830004" cy="985793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93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80534"/>
            <a:ext cx="5830004" cy="495046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073630"/>
            <a:ext cx="5830004" cy="2291438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4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1260405"/>
            <a:ext cx="5232798" cy="394321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5214491"/>
            <a:ext cx="4923168" cy="8591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316263"/>
            <a:ext cx="5830004" cy="20526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53220" y="1282463"/>
            <a:ext cx="410166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7598" y="4506689"/>
            <a:ext cx="415231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6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3089266"/>
            <a:ext cx="5830004" cy="3628206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734484"/>
            <a:ext cx="5830004" cy="164759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92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3999" y="880533"/>
            <a:ext cx="5830004" cy="23184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3998" y="3419135"/>
            <a:ext cx="1855674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3998" y="4251515"/>
            <a:ext cx="1855674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4469" y="3419135"/>
            <a:ext cx="1851481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98259" y="4251515"/>
            <a:ext cx="1858135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3419135"/>
            <a:ext cx="1859022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4981" y="4251515"/>
            <a:ext cx="1859022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3999" y="882226"/>
            <a:ext cx="5830004" cy="23167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3999" y="6073629"/>
            <a:ext cx="1854230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3999" y="3419135"/>
            <a:ext cx="1854230" cy="2201333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3999" y="6906008"/>
            <a:ext cx="1854230" cy="145905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52" y="6073629"/>
            <a:ext cx="1857278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98258" y="3419135"/>
            <a:ext cx="1858136" cy="2201333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906007"/>
            <a:ext cx="1858136" cy="145906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6073629"/>
            <a:ext cx="1856633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84981" y="3419135"/>
            <a:ext cx="1859022" cy="2201333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10" y="6906004"/>
            <a:ext cx="1859093" cy="145906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5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3419137"/>
            <a:ext cx="5830004" cy="494593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042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80537"/>
            <a:ext cx="1436246" cy="748453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880537"/>
            <a:ext cx="4308032" cy="748453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8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419135"/>
            <a:ext cx="5829653" cy="49459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40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1196815"/>
            <a:ext cx="5822861" cy="3953183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8" y="5282996"/>
            <a:ext cx="5822861" cy="1976264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85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419135"/>
            <a:ext cx="2872140" cy="49459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471862" y="3419135"/>
            <a:ext cx="2871788" cy="49459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0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809" y="3424804"/>
            <a:ext cx="2741330" cy="98221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3998" y="4407019"/>
            <a:ext cx="2872140" cy="395804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7988" y="3424804"/>
            <a:ext cx="2746015" cy="98221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471863" y="4407019"/>
            <a:ext cx="2871788" cy="395804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63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16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880533"/>
            <a:ext cx="2213825" cy="292247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856410" y="880535"/>
            <a:ext cx="3487592" cy="74845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3803009"/>
            <a:ext cx="2213825" cy="456205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11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80533"/>
            <a:ext cx="3097214" cy="2922478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53203" y="880535"/>
            <a:ext cx="2254388" cy="7484533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3803011"/>
            <a:ext cx="3097203" cy="456205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89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6858002" cy="990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9" y="3419137"/>
            <a:ext cx="5830004" cy="494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90" y="849806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93A3C336-D372-448D-BC8A-B0DDBD7136A8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999" y="8498066"/>
            <a:ext cx="37534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8498066"/>
            <a:ext cx="42987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C751F04-8D75-4D39-80F6-698B116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kumimoji="1"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55BD672-44E8-4657-BBA7-C4E7B7C38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00" y="1812925"/>
            <a:ext cx="6165851" cy="4079875"/>
          </a:xfrm>
        </p:spPr>
        <p:txBody>
          <a:bodyPr>
            <a:normAutofit fontScale="47500" lnSpcReduction="20000"/>
          </a:bodyPr>
          <a:lstStyle/>
          <a:p>
            <a:pPr indent="255270" algn="l"/>
            <a:endParaRPr lang="en-US" altLang="ja-JP" sz="2900" b="1" kern="10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255270" algn="l"/>
            <a:endParaRPr lang="en-US" altLang="ja-JP" sz="2900" b="1" kern="10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255270" algn="l"/>
            <a:r>
              <a:rPr lang="ja-JP" altLang="ja-JP" sz="38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 調査契約に関する相談は本協会へお任せください　</a:t>
            </a:r>
            <a:endParaRPr lang="en-US" altLang="ja-JP" sz="38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255270" algn="l"/>
            <a:r>
              <a:rPr lang="en-US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．調査契約をする前に</a:t>
            </a:r>
            <a:r>
              <a:rPr lang="ja-JP" altLang="ja-JP" sz="3400" b="1" kern="100" dirty="0">
                <a:solidFill>
                  <a:srgbClr val="FF33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！</a:t>
            </a:r>
            <a:r>
              <a:rPr lang="ja-JP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・・・注意点等アドバイス・・・</a:t>
            </a:r>
            <a:endParaRPr lang="en-US" altLang="ja-JP" sz="29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255270" algn="l"/>
            <a:r>
              <a:rPr lang="en-US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．調査契約の内容について</a:t>
            </a:r>
            <a:r>
              <a:rPr lang="ja-JP" altLang="ja-JP" sz="3200" b="1" kern="100" dirty="0">
                <a:solidFill>
                  <a:srgbClr val="FF33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！ </a:t>
            </a:r>
            <a:r>
              <a:rPr lang="ja-JP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・・・疑問点・トラブルの解消・・・</a:t>
            </a:r>
            <a:endParaRPr lang="en-US" altLang="ja-JP" sz="29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255270" algn="l"/>
            <a:r>
              <a:rPr lang="en-US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．違法な契約とは</a:t>
            </a:r>
            <a:r>
              <a:rPr lang="ja-JP" altLang="ja-JP" sz="3200" b="1" kern="100" dirty="0">
                <a:solidFill>
                  <a:srgbClr val="FF33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！ </a:t>
            </a:r>
            <a:r>
              <a:rPr lang="ja-JP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・・・ </a:t>
            </a:r>
            <a:r>
              <a:rPr lang="ja-JP" altLang="en-US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29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別れさせ屋・復縁工作等） ・・・</a:t>
            </a:r>
            <a:endParaRPr lang="en-US" altLang="ja-JP" sz="2900" b="1" kern="10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255270" algn="l"/>
            <a:r>
              <a:rPr lang="ja-JP" altLang="ja-JP" sz="2800" b="1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事前予約</a:t>
            </a:r>
            <a:r>
              <a:rPr lang="ja-JP" altLang="ja-JP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：当日面談のご相談も（一社）日本調査業協会本部事務所にて</a:t>
            </a:r>
            <a:endParaRPr lang="en-US" altLang="ja-JP" sz="2800" kern="10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255270" algn="l"/>
            <a:r>
              <a:rPr lang="ja-JP" altLang="en-US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対応いたします。</a:t>
            </a:r>
            <a:r>
              <a:rPr lang="ja-JP" altLang="ja-JP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当日のご相談に即答致しかねる案件は、本協</a:t>
            </a:r>
            <a:r>
              <a:rPr lang="ja-JP" altLang="en-US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会の顧問 </a:t>
            </a:r>
            <a:endParaRPr lang="en-US" altLang="ja-JP" sz="2800" kern="10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255270" algn="l"/>
            <a:r>
              <a:rPr lang="ja-JP" altLang="en-US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小名</a:t>
            </a:r>
            <a:r>
              <a:rPr lang="ja-JP" altLang="ja-JP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弁護士に相談の上</a:t>
            </a:r>
            <a:r>
              <a:rPr lang="ja-JP" altLang="en-US" sz="28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後日回答</a:t>
            </a:r>
            <a:r>
              <a:rPr lang="ja-JP" altLang="en-US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いた</a:t>
            </a:r>
            <a:r>
              <a:rPr lang="ja-JP" altLang="ja-JP" sz="28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します。</a:t>
            </a:r>
          </a:p>
          <a:p>
            <a:pPr indent="255270" algn="l"/>
            <a:endParaRPr lang="ja-JP" altLang="ja-JP" sz="1200" kern="10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-635" algn="l"/>
            <a:r>
              <a:rPr lang="en-US" altLang="ja-JP" sz="1400" kern="1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pic>
        <p:nvPicPr>
          <p:cNvPr id="4" name="図 3" descr="フレーム・枠の無料(フリー)イラスト | 素材Good">
            <a:extLst>
              <a:ext uri="{FF2B5EF4-FFF2-40B4-BE49-F238E27FC236}">
                <a16:creationId xmlns:a16="http://schemas.microsoft.com/office/drawing/2014/main" xmlns="" id="{FABCFA16-D2F3-4D1A-AE99-BF8A737C15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43" y="449520"/>
            <a:ext cx="5427314" cy="1214180"/>
          </a:xfrm>
          <a:prstGeom prst="rect">
            <a:avLst/>
          </a:prstGeom>
          <a:noFill/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753E572-4C21-40C3-A5BF-FEECFB66D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101" y="576838"/>
            <a:ext cx="6019798" cy="1442461"/>
          </a:xfrm>
        </p:spPr>
        <p:txBody>
          <a:bodyPr>
            <a:normAutofit/>
          </a:bodyPr>
          <a:lstStyle/>
          <a:p>
            <a:r>
              <a:rPr lang="ja-JP" altLang="ja-JP" sz="2400" b="1" kern="100" dirty="0">
                <a:ln w="6604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chemeClr val="accent2"/>
                  </a:outerShdw>
                </a:effectLst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令和３年度　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ja-JP" sz="3100" b="1" kern="100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第２</a:t>
            </a:r>
            <a:r>
              <a:rPr lang="ja-JP" altLang="en-US" sz="3100" b="1" kern="100" cap="none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altLang="ja-JP" sz="3100" b="1" kern="100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回</a:t>
            </a:r>
            <a:r>
              <a:rPr lang="ja-JP" altLang="ja-JP" sz="3100" b="1" kern="100" cap="none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無料苦情相談</a:t>
            </a:r>
            <a:r>
              <a:rPr lang="ja-JP" altLang="ja-JP" sz="1800" b="1" kern="100" cap="none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ja-JP" altLang="ja-JP" sz="1800" b="1" kern="100" cap="none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3E03786F-C10E-4FA8-BE74-F0F87F55AC8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4" y="4953000"/>
            <a:ext cx="6019798" cy="4686301"/>
          </a:xfrm>
          <a:prstGeom prst="rect">
            <a:avLst/>
          </a:prstGeom>
          <a:noFill/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xmlns="" id="{A17EE2CF-F674-4FDA-A2D1-BED3E5DF314B}"/>
              </a:ext>
            </a:extLst>
          </p:cNvPr>
          <p:cNvSpPr/>
          <p:nvPr/>
        </p:nvSpPr>
        <p:spPr>
          <a:xfrm>
            <a:off x="1270000" y="6042025"/>
            <a:ext cx="4728616" cy="1562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5000"/>
              </a:lnSpc>
            </a:pPr>
            <a:r>
              <a:rPr lang="ja-JP" sz="16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開設月日：</a:t>
            </a:r>
            <a:r>
              <a:rPr lang="ja-JP" sz="20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200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</a:t>
            </a:r>
            <a:r>
              <a:rPr lang="ja-JP" sz="20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2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sz="20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月１</a:t>
            </a:r>
            <a:r>
              <a:rPr lang="ja-JP" altLang="en-US" sz="20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０</a:t>
            </a:r>
            <a:r>
              <a:rPr lang="ja-JP" sz="20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2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木</a:t>
            </a:r>
            <a:r>
              <a:rPr lang="ja-JP" sz="20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sz="16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受付時間：午後１時００分～午後４時００分</a:t>
            </a:r>
            <a:endParaRPr 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TEL</a:t>
            </a:r>
            <a:r>
              <a:rPr lang="ja-JP" sz="2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b="1" kern="0" spc="125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0120-327-748</a:t>
            </a:r>
            <a:endParaRPr lang="ja-JP" sz="24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xmlns="" id="{39DB5D99-5CDF-43CB-93F6-07BD57147577}"/>
              </a:ext>
            </a:extLst>
          </p:cNvPr>
          <p:cNvSpPr/>
          <p:nvPr/>
        </p:nvSpPr>
        <p:spPr>
          <a:xfrm>
            <a:off x="1270000" y="7467601"/>
            <a:ext cx="4327524" cy="1108074"/>
          </a:xfrm>
          <a:prstGeom prst="round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8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800" b="1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長崎県支部</a:t>
            </a:r>
            <a:r>
              <a:rPr lang="ja-JP" altLang="en-US" sz="28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相談受付</a:t>
            </a:r>
            <a:endParaRPr lang="en-US" altLang="ja-JP" sz="28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主催：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一般社団法人 日本調査業協会　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消費者保護委員会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r"/>
            <a:endParaRPr lang="ja-JP" sz="105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" name="図 9" descr="1">
            <a:extLst>
              <a:ext uri="{FF2B5EF4-FFF2-40B4-BE49-F238E27FC236}">
                <a16:creationId xmlns:a16="http://schemas.microsoft.com/office/drawing/2014/main" xmlns="" id="{43248268-F87C-44B5-AB09-64D4FD4A0E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787" y="7973724"/>
            <a:ext cx="563213" cy="5398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AA6AE2B5-F9E5-4CD5-B1B1-12248DFD4D53}"/>
              </a:ext>
            </a:extLst>
          </p:cNvPr>
          <p:cNvSpPr/>
          <p:nvPr/>
        </p:nvSpPr>
        <p:spPr>
          <a:xfrm>
            <a:off x="1223073" y="1830101"/>
            <a:ext cx="53618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ja-JP" sz="3200" b="1" kern="1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『探偵トラブル１１０番</a:t>
            </a:r>
            <a:r>
              <a:rPr lang="en-US" altLang="ja-JP" sz="3200" b="1" kern="1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!</a:t>
            </a:r>
            <a:r>
              <a:rPr lang="ja-JP" altLang="ja-JP" sz="3200" b="1" kern="1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』</a:t>
            </a:r>
            <a:endParaRPr lang="ja-JP" alt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4011134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しずく</Template>
  <TotalTime>37</TotalTime>
  <Words>47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しずく</vt:lpstr>
      <vt:lpstr>令和３年度　 第２２回無料苦情相談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令和３年度　 第２１回無料苦情相談 </dc:title>
  <dc:creator>USER01</dc:creator>
  <cp:lastModifiedBy>oono</cp:lastModifiedBy>
  <cp:revision>6</cp:revision>
  <cp:lastPrinted>2021-09-08T05:29:47Z</cp:lastPrinted>
  <dcterms:created xsi:type="dcterms:W3CDTF">2021-09-08T04:54:21Z</dcterms:created>
  <dcterms:modified xsi:type="dcterms:W3CDTF">2022-03-07T02:22:49Z</dcterms:modified>
</cp:coreProperties>
</file>